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5" r:id="rId4"/>
    <p:sldId id="261" r:id="rId5"/>
    <p:sldId id="266" r:id="rId6"/>
    <p:sldId id="28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00"/>
    <a:srgbClr val="3399FF"/>
    <a:srgbClr val="00CCFF"/>
    <a:srgbClr val="66CCFF"/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08" autoAdjust="0"/>
  </p:normalViewPr>
  <p:slideViewPr>
    <p:cSldViewPr>
      <p:cViewPr>
        <p:scale>
          <a:sx n="100" d="100"/>
          <a:sy n="100" d="100"/>
        </p:scale>
        <p:origin x="-516" y="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7CFE6-71E4-425C-A08E-81D063C22F97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расны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688" y="0"/>
            <a:ext cx="917737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488832" cy="2952328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Мастер-класс по изготовлению </a:t>
            </a:r>
            <a:r>
              <a:rPr lang="ru-RU" sz="48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объёмного весеннего букета из бумаги</a:t>
            </a:r>
            <a:r>
              <a:rPr lang="ru-RU" sz="4800" b="1" dirty="0" smtClean="0">
                <a:ln w="3175">
                  <a:solidFill>
                    <a:srgbClr val="FF0000"/>
                  </a:solidFill>
                </a:ln>
                <a:solidFill>
                  <a:srgbClr val="00FF00"/>
                </a:solidFill>
              </a:rPr>
              <a:t/>
            </a:r>
            <a:br>
              <a:rPr lang="ru-RU" sz="4800" b="1" dirty="0" smtClean="0">
                <a:ln w="3175">
                  <a:solidFill>
                    <a:srgbClr val="FF0000"/>
                  </a:solidFill>
                </a:ln>
                <a:solidFill>
                  <a:srgbClr val="00FF00"/>
                </a:solidFill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Подготовила </a:t>
            </a:r>
            <a:r>
              <a:rPr lang="ru-RU" sz="2000" b="1" dirty="0" err="1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Шангараева</a:t>
            </a: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Чулпан </a:t>
            </a:r>
            <a:r>
              <a:rPr lang="ru-RU" sz="2000" b="1" dirty="0" err="1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Альнуровна</a:t>
            </a: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ПДО, Объединение «Удивительный мир» </a:t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ЦДТ </a:t>
            </a:r>
            <a:r>
              <a:rPr lang="ru-RU" sz="2000" b="1" dirty="0" err="1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Вахитовского</a:t>
            </a: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района г. Казани</a:t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рекомендуется заниматься не более 30 минут</a:t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/>
            </a:r>
            <a:br>
              <a:rPr lang="ru-RU" sz="48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</a:rPr>
            </a:br>
            <a:endParaRPr lang="ru-RU" sz="4800" b="1" dirty="0">
              <a:ln w="3175"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76056" y="1419646"/>
            <a:ext cx="3816424" cy="4241602"/>
          </a:xfrm>
        </p:spPr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4" name="Содержимое 3" descr="сиреневы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020" y="260648"/>
            <a:ext cx="9143999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467544" y="1124744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s://mognotak.ru/wp-content/uploads/2018/03/vesennie_podelky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5094651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36096" y="1916832"/>
            <a:ext cx="360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Весна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время цветения, первых бутонов и молодых листьев. Давайте и сделаем оригинальные букеты, чтобы наполниться чувством пробуждения жизни от зимней спячки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s://avatars.mds.yandex.net/get-zen_doc/1911692/pub_5de57bd2dddaf400b24ef188_5de57d9997b5d400b1084aa5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842084"/>
            <a:ext cx="1206219" cy="67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Кружок декоративно-прикладного творчества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голубой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932040" y="1484784"/>
            <a:ext cx="3960440" cy="3672408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букет делаем из цветной двусторонней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бумаги зелёного цвета.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Лист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сворачиваем пополам и отмечаем по всей длине полосы, шириной 1 сантиметр.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Длину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можете взять любую, но оставьте около 5-7 сантиметров от противоположного края.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mognotak.ru/wp-content/uploads/2018/03/vesennie_podelky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94" y="1484785"/>
            <a:ext cx="451789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get-zen_doc/1911692/pub_5de57bd2dddaf400b24ef188_5de57d9997b5d400b1084aa5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761631" y="4193641"/>
            <a:ext cx="1013279" cy="67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для презентации\жёл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7372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412776"/>
            <a:ext cx="5112568" cy="288032"/>
          </a:xfrm>
        </p:spPr>
        <p:txBody>
          <a:bodyPr>
            <a:noAutofit/>
          </a:bodyPr>
          <a:lstStyle/>
          <a:p>
            <a:pPr marL="0" indent="457200" algn="ctr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Склеиваем оба края.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3275856" y="4941168"/>
            <a:ext cx="4104456" cy="1484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1" i="0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2" descr="https://mognotak.ru/wp-content/uploads/2018/03/vesennie_podelky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60848"/>
            <a:ext cx="5544616" cy="35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vatars.mds.yandex.net/get-zen_doc/1911692/pub_5de57bd2dddaf400b24ef188_5de57d9997b5d400b1084aa5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55261"/>
            <a:ext cx="1296144" cy="72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ини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189" y="29741"/>
            <a:ext cx="9144000" cy="685800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5536" y="1052736"/>
            <a:ext cx="8424936" cy="5073427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                </a:t>
            </a:r>
            <a:endParaRPr lang="ru-RU" sz="2800" dirty="0" smtClean="0"/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80112" y="1427414"/>
            <a:ext cx="33843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Берем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втулку от туалетной бумаги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 если нет втулки, можно из картонки сделать трубочку) 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отрезаем ее от края на расстоянии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5 -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7 сантиметров.</a:t>
            </a:r>
          </a:p>
          <a:p>
            <a:pPr indent="457200"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Обмазываем клеем и заворачиваем получившуюся траву вокруг втулки до конца.</a:t>
            </a:r>
          </a:p>
          <a:p>
            <a:pPr indent="4572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mognotak.ru/wp-content/uploads/2018/03/vesennie_podelky1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27414"/>
            <a:ext cx="4910906" cy="367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rs.mds.yandex.net/get-zen_doc/1911692/pub_5de57bd2dddaf400b24ef188_5de57d9997b5d400b1084aa5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469549"/>
            <a:ext cx="1310506" cy="64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иреневы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0"/>
            <a:ext cx="9143999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467544" y="1124744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0152" y="1681277"/>
            <a:ext cx="30963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Осталось наклеить подготовленные цветы. Можно вместо них использовать помпоны или бусины, чтобы выглядел букет более необычно.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mognotak.ru/wp-content/uploads/2018/03/vesennie_podelky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45" y="1447909"/>
            <a:ext cx="5485091" cy="370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20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113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    Мастер-класс по изготовлению объёмного весеннего букета из бумаги   Подготовила Шангараева Чулпан Альнуровна ПДО, Объединение «Удивительный мир»  ЦДТ Вахитовского района г. Казани рекомендуется заниматься не более 30 минут  </vt:lpstr>
      <vt:lpstr>Презентация PowerPoint</vt:lpstr>
      <vt:lpstr>Кружок декоративно-прикладного творчества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«Светлячок»</dc:title>
  <dc:creator>Admin</dc:creator>
  <cp:lastModifiedBy>RePack by Diakov</cp:lastModifiedBy>
  <cp:revision>190</cp:revision>
  <dcterms:created xsi:type="dcterms:W3CDTF">2013-09-30T22:23:58Z</dcterms:created>
  <dcterms:modified xsi:type="dcterms:W3CDTF">2020-04-05T21:29:47Z</dcterms:modified>
</cp:coreProperties>
</file>